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8" r:id="rId10"/>
    <p:sldId id="269" r:id="rId11"/>
    <p:sldId id="263" r:id="rId12"/>
    <p:sldId id="267" r:id="rId13"/>
    <p:sldId id="271" r:id="rId14"/>
    <p:sldId id="272" r:id="rId15"/>
    <p:sldId id="273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21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688BF74-59A7-43A1-84A6-334C78AA1395}" type="datetimeFigureOut">
              <a:rPr lang="en-US" smtClean="0"/>
              <a:t>2012-07-11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ABC08A-0A37-4635-9192-8A24328F217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BF74-59A7-43A1-84A6-334C78AA1395}" type="datetimeFigureOut">
              <a:rPr lang="en-US" smtClean="0"/>
              <a:t>2012-07-11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C08A-0A37-4635-9192-8A24328F21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688BF74-59A7-43A1-84A6-334C78AA1395}" type="datetimeFigureOut">
              <a:rPr lang="en-US" smtClean="0"/>
              <a:t>2012-07-11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EABC08A-0A37-4635-9192-8A24328F217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BF74-59A7-43A1-84A6-334C78AA1395}" type="datetimeFigureOut">
              <a:rPr lang="en-US" smtClean="0"/>
              <a:t>2012-07-11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EABC08A-0A37-4635-9192-8A24328F217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BF74-59A7-43A1-84A6-334C78AA1395}" type="datetimeFigureOut">
              <a:rPr lang="en-US" smtClean="0"/>
              <a:t>2012-07-11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EABC08A-0A37-4635-9192-8A24328F217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688BF74-59A7-43A1-84A6-334C78AA1395}" type="datetimeFigureOut">
              <a:rPr lang="en-US" smtClean="0"/>
              <a:t>2012-07-11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EABC08A-0A37-4635-9192-8A24328F217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688BF74-59A7-43A1-84A6-334C78AA1395}" type="datetimeFigureOut">
              <a:rPr lang="en-US" smtClean="0"/>
              <a:t>2012-07-11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EABC08A-0A37-4635-9192-8A24328F217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BF74-59A7-43A1-84A6-334C78AA1395}" type="datetimeFigureOut">
              <a:rPr lang="en-US" smtClean="0"/>
              <a:t>2012-07-11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EABC08A-0A37-4635-9192-8A24328F21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BF74-59A7-43A1-84A6-334C78AA1395}" type="datetimeFigureOut">
              <a:rPr lang="en-US" smtClean="0"/>
              <a:t>2012-07-11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ABC08A-0A37-4635-9192-8A24328F21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BF74-59A7-43A1-84A6-334C78AA1395}" type="datetimeFigureOut">
              <a:rPr lang="en-US" smtClean="0"/>
              <a:t>2012-07-11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EABC08A-0A37-4635-9192-8A24328F217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688BF74-59A7-43A1-84A6-334C78AA1395}" type="datetimeFigureOut">
              <a:rPr lang="en-US" smtClean="0"/>
              <a:t>2012-07-11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EABC08A-0A37-4635-9192-8A24328F217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688BF74-59A7-43A1-84A6-334C78AA1395}" type="datetimeFigureOut">
              <a:rPr lang="en-US" smtClean="0"/>
              <a:t>2012-07-11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EABC08A-0A37-4635-9192-8A24328F217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dirty="0" smtClean="0"/>
              <a:t>The Art of Thinking Small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v-LV" dirty="0" smtClean="0"/>
              <a:t>Learning to appreciate small games</a:t>
            </a:r>
            <a:endParaRPr lang="en-US" dirty="0"/>
          </a:p>
        </p:txBody>
      </p:sp>
      <p:pic>
        <p:nvPicPr>
          <p:cNvPr id="4" name="Picture 3" descr="snowflak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04800"/>
            <a:ext cx="5080000" cy="3810000"/>
          </a:xfrm>
          <a:prstGeom prst="rect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What is a game?</a:t>
            </a:r>
            <a:endParaRPr lang="en-US" dirty="0"/>
          </a:p>
        </p:txBody>
      </p:sp>
      <p:pic>
        <p:nvPicPr>
          <p:cNvPr id="5" name="Picture 4" descr="chessboard-ful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905000"/>
            <a:ext cx="2905760" cy="2895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95800" y="1828800"/>
            <a:ext cx="39624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lv-LV" sz="3200" dirty="0" smtClean="0"/>
              <a:t>Interesting choices in dynamically developing environment</a:t>
            </a:r>
          </a:p>
          <a:p>
            <a:pPr>
              <a:buFont typeface="Arial" pitchFamily="34" charset="0"/>
              <a:buChar char="•"/>
            </a:pPr>
            <a:endParaRPr lang="lv-LV" sz="2000" dirty="0"/>
          </a:p>
          <a:p>
            <a:pPr>
              <a:buFont typeface="Arial" pitchFamily="34" charset="0"/>
              <a:buChar char="•"/>
            </a:pPr>
            <a:endParaRPr lang="lv-LV" sz="2000" dirty="0" smtClean="0"/>
          </a:p>
          <a:p>
            <a:pPr>
              <a:buFont typeface="Arial" pitchFamily="34" charset="0"/>
              <a:buChar char="•"/>
            </a:pPr>
            <a:endParaRPr lang="lv-LV" sz="2000" dirty="0"/>
          </a:p>
          <a:p>
            <a:pPr>
              <a:buFont typeface="Arial" pitchFamily="34" charset="0"/>
              <a:buChar char="•"/>
            </a:pP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943600" y="5478959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4400" b="1" dirty="0" smtClean="0">
                <a:solidFill>
                  <a:srgbClr val="00B050"/>
                </a:solidFill>
              </a:rPr>
              <a:t>GREAT!</a:t>
            </a:r>
            <a:endParaRPr lang="en-US" sz="4400" b="1" dirty="0">
              <a:solidFill>
                <a:srgbClr val="00B050"/>
              </a:solidFill>
            </a:endParaRPr>
          </a:p>
        </p:txBody>
      </p:sp>
      <p:pic>
        <p:nvPicPr>
          <p:cNvPr id="10" name="Picture 9" descr="5-star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5276850"/>
            <a:ext cx="5095875" cy="1047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Small scale game 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5334000"/>
            <a:ext cx="8153400" cy="1447800"/>
          </a:xfrm>
        </p:spPr>
        <p:txBody>
          <a:bodyPr>
            <a:normAutofit/>
          </a:bodyPr>
          <a:lstStyle/>
          <a:p>
            <a:r>
              <a:rPr lang="lv-LV" sz="3600" dirty="0" smtClean="0"/>
              <a:t>Easy to focus on and experiment with game mechanics</a:t>
            </a:r>
          </a:p>
        </p:txBody>
      </p:sp>
      <p:pic>
        <p:nvPicPr>
          <p:cNvPr id="4" name="Picture 3" descr="Untitl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1676400"/>
            <a:ext cx="5181600" cy="3694771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Small scale game 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5334000"/>
            <a:ext cx="8153400" cy="4495800"/>
          </a:xfrm>
        </p:spPr>
        <p:txBody>
          <a:bodyPr>
            <a:normAutofit/>
          </a:bodyPr>
          <a:lstStyle/>
          <a:p>
            <a:r>
              <a:rPr lang="lv-LV" sz="3600" dirty="0" smtClean="0"/>
              <a:t>Format limitations and technical boundaries force you to think creatively</a:t>
            </a:r>
          </a:p>
        </p:txBody>
      </p:sp>
      <p:pic>
        <p:nvPicPr>
          <p:cNvPr id="4" name="Picture 3" descr="the_binding_of_isaac_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1676400"/>
            <a:ext cx="4724400" cy="3543300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smtClean="0"/>
              <a:t>Case study – Gentleman vs Gargoyles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52600" y="5638800"/>
            <a:ext cx="8153400" cy="4495800"/>
          </a:xfrm>
        </p:spPr>
        <p:txBody>
          <a:bodyPr/>
          <a:lstStyle/>
          <a:p>
            <a:r>
              <a:rPr lang="lv-LV" dirty="0" smtClean="0"/>
              <a:t>Wanted to make a Flash game</a:t>
            </a:r>
          </a:p>
          <a:p>
            <a:r>
              <a:rPr lang="lv-LV" dirty="0" smtClean="0"/>
              <a:t>Did not have programming skills (any)</a:t>
            </a:r>
          </a:p>
          <a:p>
            <a:pPr>
              <a:buNone/>
            </a:pPr>
            <a:endParaRPr lang="lv-LV" dirty="0" smtClean="0"/>
          </a:p>
        </p:txBody>
      </p:sp>
      <p:pic>
        <p:nvPicPr>
          <p:cNvPr id="4" name="Picture 3" descr="gent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1676400"/>
            <a:ext cx="5542055" cy="3951795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smtClean="0"/>
              <a:t>Case study – Gentleman vs Gargoyles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52600" y="5638800"/>
            <a:ext cx="8153400" cy="4495800"/>
          </a:xfrm>
        </p:spPr>
        <p:txBody>
          <a:bodyPr/>
          <a:lstStyle/>
          <a:p>
            <a:r>
              <a:rPr lang="lv-LV" dirty="0" smtClean="0"/>
              <a:t>Very simple main game mechanics</a:t>
            </a:r>
          </a:p>
          <a:p>
            <a:pPr>
              <a:buNone/>
            </a:pPr>
            <a:endParaRPr lang="lv-LV" dirty="0" smtClean="0"/>
          </a:p>
        </p:txBody>
      </p:sp>
      <p:pic>
        <p:nvPicPr>
          <p:cNvPr id="4" name="Picture 3" descr="gent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1676400"/>
            <a:ext cx="5542054" cy="3951795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smtClean="0"/>
              <a:t>Case study – Gentleman vs Gargoyles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52600" y="5638800"/>
            <a:ext cx="6400800" cy="4495800"/>
          </a:xfrm>
        </p:spPr>
        <p:txBody>
          <a:bodyPr/>
          <a:lstStyle/>
          <a:p>
            <a:r>
              <a:rPr lang="lv-LV" dirty="0" smtClean="0"/>
              <a:t>Interesting RPG mechanics and balanced weapons and enemies</a:t>
            </a:r>
          </a:p>
          <a:p>
            <a:pPr>
              <a:buNone/>
            </a:pPr>
            <a:endParaRPr lang="lv-LV" dirty="0" smtClean="0"/>
          </a:p>
        </p:txBody>
      </p:sp>
      <p:pic>
        <p:nvPicPr>
          <p:cNvPr id="4" name="Picture 3" descr="gent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1676400"/>
            <a:ext cx="5542054" cy="3951794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smtClean="0"/>
              <a:t>Case study – Gentleman vs Gargoyles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52600" y="1828800"/>
            <a:ext cx="6400800" cy="4495800"/>
          </a:xfrm>
        </p:spPr>
        <p:txBody>
          <a:bodyPr/>
          <a:lstStyle/>
          <a:p>
            <a:r>
              <a:rPr lang="lv-LV" dirty="0" smtClean="0"/>
              <a:t>Spent 3 months developing and learning to code</a:t>
            </a:r>
          </a:p>
          <a:p>
            <a:endParaRPr lang="lv-LV" dirty="0" smtClean="0"/>
          </a:p>
          <a:p>
            <a:r>
              <a:rPr lang="lv-LV" dirty="0" smtClean="0"/>
              <a:t>Sold it successfully at </a:t>
            </a:r>
            <a:r>
              <a:rPr lang="lv-LV" u="sng" dirty="0" smtClean="0">
                <a:solidFill>
                  <a:srgbClr val="0070C0"/>
                </a:solidFill>
              </a:rPr>
              <a:t>Flashgamelicense.com</a:t>
            </a:r>
            <a:r>
              <a:rPr lang="lv-LV" dirty="0" smtClean="0"/>
              <a:t> for 1400 $</a:t>
            </a:r>
          </a:p>
          <a:p>
            <a:endParaRPr lang="lv-LV" dirty="0" smtClean="0"/>
          </a:p>
          <a:p>
            <a:r>
              <a:rPr lang="lv-LV" dirty="0" smtClean="0"/>
              <a:t>Played it some weeks ago and still loved it!</a:t>
            </a:r>
          </a:p>
          <a:p>
            <a:endParaRPr lang="lv-LV" dirty="0" smtClean="0"/>
          </a:p>
          <a:p>
            <a:pPr>
              <a:buNone/>
            </a:pPr>
            <a:endParaRPr lang="lv-LV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52600" y="1828800"/>
            <a:ext cx="6400800" cy="4495800"/>
          </a:xfrm>
        </p:spPr>
        <p:txBody>
          <a:bodyPr/>
          <a:lstStyle/>
          <a:p>
            <a:r>
              <a:rPr lang="lv-LV" dirty="0" smtClean="0"/>
              <a:t>The greatness of the game is not necessarily defined by it’s size</a:t>
            </a:r>
          </a:p>
          <a:p>
            <a:endParaRPr lang="lv-LV" dirty="0" smtClean="0"/>
          </a:p>
          <a:p>
            <a:endParaRPr lang="lv-LV" dirty="0" smtClean="0"/>
          </a:p>
          <a:p>
            <a:r>
              <a:rPr lang="lv-LV" dirty="0" smtClean="0"/>
              <a:t>Focus on the game mechanics and decide what you really need to realize them and cut the rest</a:t>
            </a:r>
          </a:p>
          <a:p>
            <a:endParaRPr lang="lv-LV" dirty="0" smtClean="0"/>
          </a:p>
          <a:p>
            <a:pPr>
              <a:buNone/>
            </a:pPr>
            <a:endParaRPr lang="lv-LV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52600" y="3276600"/>
            <a:ext cx="6400800" cy="762000"/>
          </a:xfrm>
        </p:spPr>
        <p:txBody>
          <a:bodyPr/>
          <a:lstStyle/>
          <a:p>
            <a:pPr>
              <a:buNone/>
            </a:pPr>
            <a:r>
              <a:rPr lang="lv-LV" dirty="0" smtClean="0"/>
              <a:t>THANK YOU FOR YOUR ATTENTION!</a:t>
            </a:r>
          </a:p>
          <a:p>
            <a:endParaRPr lang="lv-LV" dirty="0" smtClean="0"/>
          </a:p>
          <a:p>
            <a:pPr>
              <a:buNone/>
            </a:pPr>
            <a:endParaRPr lang="lv-LV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The vision</a:t>
            </a:r>
            <a:endParaRPr lang="en-US" dirty="0"/>
          </a:p>
        </p:txBody>
      </p:sp>
      <p:pic>
        <p:nvPicPr>
          <p:cNvPr id="5" name="Picture 4" descr="crysis-2-charac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670705"/>
            <a:ext cx="7086600" cy="5034895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The result</a:t>
            </a:r>
            <a:endParaRPr lang="en-US" dirty="0"/>
          </a:p>
        </p:txBody>
      </p:sp>
      <p:pic>
        <p:nvPicPr>
          <p:cNvPr id="5" name="Picture 4" descr="crysis-2-character.jpg"/>
          <p:cNvPicPr>
            <a:picLocks noChangeAspect="1"/>
          </p:cNvPicPr>
          <p:nvPr/>
        </p:nvPicPr>
        <p:blipFill>
          <a:blip r:embed="rId2" cstate="print"/>
          <a:srcRect l="2593" t="4653"/>
          <a:stretch>
            <a:fillRect/>
          </a:stretch>
        </p:blipFill>
        <p:spPr>
          <a:xfrm>
            <a:off x="1447800" y="1676400"/>
            <a:ext cx="6340981" cy="4800600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Hardcore gamer influences</a:t>
            </a:r>
            <a:endParaRPr lang="en-US" dirty="0"/>
          </a:p>
        </p:txBody>
      </p:sp>
      <p:pic>
        <p:nvPicPr>
          <p:cNvPr id="4" name="Picture 3" descr="gta-iv-pc-screenshot_0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676400"/>
            <a:ext cx="4914900" cy="3276600"/>
          </a:xfrm>
          <a:prstGeom prst="rect">
            <a:avLst/>
          </a:prstGeom>
        </p:spPr>
      </p:pic>
      <p:pic>
        <p:nvPicPr>
          <p:cNvPr id="6" name="Picture 5" descr="c258a0983902a573ae1d30bab327fb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1981200"/>
            <a:ext cx="5410200" cy="4057650"/>
          </a:xfrm>
          <a:prstGeom prst="rect">
            <a:avLst/>
          </a:prstGeom>
        </p:spPr>
      </p:pic>
      <p:pic>
        <p:nvPicPr>
          <p:cNvPr id="7" name="Picture 6" descr="civ3-2-l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00200" y="2667000"/>
            <a:ext cx="5257800" cy="3943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Larger always better?</a:t>
            </a:r>
            <a:endParaRPr lang="en-US" dirty="0"/>
          </a:p>
        </p:txBody>
      </p:sp>
      <p:pic>
        <p:nvPicPr>
          <p:cNvPr id="8" name="Picture 7" descr="c258a0983902a573ae1d30bab327fb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438400"/>
            <a:ext cx="3810000" cy="2857500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191000" y="326767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5400" b="1" dirty="0" smtClean="0"/>
              <a:t>&gt;</a:t>
            </a:r>
            <a:endParaRPr lang="en-US" sz="5400" b="1" dirty="0"/>
          </a:p>
        </p:txBody>
      </p:sp>
      <p:pic>
        <p:nvPicPr>
          <p:cNvPr id="10" name="Picture 9" descr="remov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2362200"/>
            <a:ext cx="3956538" cy="2971800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smtClean="0"/>
              <a:t>How I learned to stop worrying and love the bomb</a:t>
            </a:r>
            <a:endParaRPr lang="en-US" dirty="0"/>
          </a:p>
        </p:txBody>
      </p:sp>
      <p:pic>
        <p:nvPicPr>
          <p:cNvPr id="8" name="Picture 7" descr="a-strangelove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1981200"/>
            <a:ext cx="5080000" cy="3810000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sz="3600" dirty="0" smtClean="0"/>
              <a:t>How I learned to stop worrying and love the bomb</a:t>
            </a:r>
            <a:endParaRPr lang="en-US" sz="3600" dirty="0"/>
          </a:p>
        </p:txBody>
      </p:sp>
      <p:pic>
        <p:nvPicPr>
          <p:cNvPr id="5" name="Picture 4" descr="Free flash games.jpg"/>
          <p:cNvPicPr>
            <a:picLocks noChangeAspect="1"/>
          </p:cNvPicPr>
          <p:nvPr/>
        </p:nvPicPr>
        <p:blipFill>
          <a:blip r:embed="rId2" cstate="print"/>
          <a:srcRect l="2052" t="2083" r="4104" b="2083"/>
          <a:stretch>
            <a:fillRect/>
          </a:stretch>
        </p:blipFill>
        <p:spPr>
          <a:xfrm>
            <a:off x="685800" y="1981200"/>
            <a:ext cx="3484700" cy="3505200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7" name="Picture 6" descr="3121671739_6ff64def2b.jpg"/>
          <p:cNvPicPr>
            <a:picLocks noChangeAspect="1"/>
          </p:cNvPicPr>
          <p:nvPr/>
        </p:nvPicPr>
        <p:blipFill>
          <a:blip r:embed="rId3" cstate="print"/>
          <a:srcRect l="20400" r="10000"/>
          <a:stretch>
            <a:fillRect/>
          </a:stretch>
        </p:blipFill>
        <p:spPr>
          <a:xfrm>
            <a:off x="4887096" y="1905000"/>
            <a:ext cx="3742725" cy="3581400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066800" y="57150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smtClean="0"/>
              <a:t>New experience with lots of Flash games and board games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Small scale game 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lv-LV" dirty="0" smtClean="0"/>
              <a:t>Have to grab attention quickly</a:t>
            </a:r>
          </a:p>
          <a:p>
            <a:endParaRPr lang="lv-LV" dirty="0" smtClean="0"/>
          </a:p>
          <a:p>
            <a:r>
              <a:rPr lang="lv-LV" dirty="0" smtClean="0"/>
              <a:t>Offer playing process immediatelly</a:t>
            </a:r>
          </a:p>
          <a:p>
            <a:endParaRPr lang="lv-LV" dirty="0" smtClean="0"/>
          </a:p>
          <a:p>
            <a:r>
              <a:rPr lang="lv-LV" dirty="0" smtClean="0"/>
              <a:t>Easy to learn</a:t>
            </a:r>
          </a:p>
          <a:p>
            <a:endParaRPr lang="lv-LV" dirty="0" smtClean="0"/>
          </a:p>
          <a:p>
            <a:r>
              <a:rPr lang="lv-LV" dirty="0" smtClean="0"/>
              <a:t>Replayability</a:t>
            </a:r>
          </a:p>
          <a:p>
            <a:endParaRPr lang="lv-LV" dirty="0" smtClean="0"/>
          </a:p>
          <a:p>
            <a:r>
              <a:rPr lang="lv-LV" dirty="0" smtClean="0"/>
              <a:t>Early feedback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What is a game?</a:t>
            </a:r>
            <a:endParaRPr lang="en-US" dirty="0"/>
          </a:p>
        </p:txBody>
      </p:sp>
      <p:pic>
        <p:nvPicPr>
          <p:cNvPr id="5" name="Picture 4" descr="chessboard-ful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905000"/>
            <a:ext cx="2905760" cy="2895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95800" y="1828800"/>
            <a:ext cx="39624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lv-LV" sz="2400" dirty="0" smtClean="0"/>
              <a:t>Story sucks</a:t>
            </a:r>
          </a:p>
          <a:p>
            <a:pPr>
              <a:buFont typeface="Arial" pitchFamily="34" charset="0"/>
              <a:buChar char="•"/>
            </a:pPr>
            <a:endParaRPr lang="lv-LV" sz="2400" dirty="0"/>
          </a:p>
          <a:p>
            <a:pPr>
              <a:buFont typeface="Arial" pitchFamily="34" charset="0"/>
              <a:buChar char="•"/>
            </a:pPr>
            <a:r>
              <a:rPr lang="lv-LV" sz="2400" dirty="0" smtClean="0"/>
              <a:t>No exploring</a:t>
            </a:r>
          </a:p>
          <a:p>
            <a:pPr>
              <a:buFont typeface="Arial" pitchFamily="34" charset="0"/>
              <a:buChar char="•"/>
            </a:pPr>
            <a:endParaRPr lang="lv-LV" sz="2400" dirty="0"/>
          </a:p>
          <a:p>
            <a:pPr>
              <a:buFont typeface="Arial" pitchFamily="34" charset="0"/>
              <a:buChar char="•"/>
            </a:pPr>
            <a:r>
              <a:rPr lang="lv-LV" sz="2400" dirty="0" smtClean="0"/>
              <a:t>No cinematics</a:t>
            </a:r>
          </a:p>
          <a:p>
            <a:pPr>
              <a:buFont typeface="Arial" pitchFamily="34" charset="0"/>
              <a:buChar char="•"/>
            </a:pPr>
            <a:endParaRPr lang="lv-LV" sz="2400" dirty="0"/>
          </a:p>
          <a:p>
            <a:pPr>
              <a:buFont typeface="Arial" pitchFamily="34" charset="0"/>
              <a:buChar char="•"/>
            </a:pPr>
            <a:r>
              <a:rPr lang="lv-LV" sz="2400" dirty="0" smtClean="0"/>
              <a:t>Outdated graphics</a:t>
            </a:r>
          </a:p>
          <a:p>
            <a:pPr>
              <a:buFont typeface="Arial" pitchFamily="34" charset="0"/>
              <a:buChar char="•"/>
            </a:pPr>
            <a:endParaRPr lang="lv-LV" sz="2000" dirty="0"/>
          </a:p>
          <a:p>
            <a:pPr>
              <a:buFont typeface="Arial" pitchFamily="34" charset="0"/>
              <a:buChar char="•"/>
            </a:pPr>
            <a:endParaRPr lang="lv-LV" sz="2000" dirty="0" smtClean="0"/>
          </a:p>
          <a:p>
            <a:pPr>
              <a:buFont typeface="Arial" pitchFamily="34" charset="0"/>
              <a:buChar char="•"/>
            </a:pPr>
            <a:endParaRPr lang="lv-LV" sz="2000" dirty="0"/>
          </a:p>
          <a:p>
            <a:pPr>
              <a:buFont typeface="Arial" pitchFamily="34" charset="0"/>
              <a:buChar char="•"/>
            </a:pPr>
            <a:endParaRPr lang="en-US" sz="2000" dirty="0"/>
          </a:p>
        </p:txBody>
      </p:sp>
      <p:pic>
        <p:nvPicPr>
          <p:cNvPr id="7" name="Picture 6" descr="535px-1.5_stars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5257800"/>
            <a:ext cx="5095875" cy="10477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43600" y="5478959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4400" b="1" dirty="0" smtClean="0">
                <a:solidFill>
                  <a:srgbClr val="FF0000"/>
                </a:solidFill>
              </a:rPr>
              <a:t>POOR!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872</TotalTime>
  <Words>241</Words>
  <Application>Microsoft Office PowerPoint</Application>
  <PresentationFormat>On-screen Show (4:3)</PresentationFormat>
  <Paragraphs>60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Median</vt:lpstr>
      <vt:lpstr>The Art of Thinking Small</vt:lpstr>
      <vt:lpstr>The vision</vt:lpstr>
      <vt:lpstr>The result</vt:lpstr>
      <vt:lpstr>Hardcore gamer influences</vt:lpstr>
      <vt:lpstr>Larger always better?</vt:lpstr>
      <vt:lpstr>How I learned to stop worrying and love the bomb</vt:lpstr>
      <vt:lpstr>How I learned to stop worrying and love the bomb</vt:lpstr>
      <vt:lpstr>Small scale game advantages</vt:lpstr>
      <vt:lpstr>What is a game?</vt:lpstr>
      <vt:lpstr>What is a game?</vt:lpstr>
      <vt:lpstr>Small scale game advantages</vt:lpstr>
      <vt:lpstr>Small scale game advantages</vt:lpstr>
      <vt:lpstr>Case study – Gentleman vs Gargoyles</vt:lpstr>
      <vt:lpstr>Case study – Gentleman vs Gargoyles</vt:lpstr>
      <vt:lpstr>Case study – Gentleman vs Gargoyles</vt:lpstr>
      <vt:lpstr>Case study – Gentleman vs Gargoyles</vt:lpstr>
      <vt:lpstr>Conclusion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Art of Thinking Small</dc:title>
  <dc:creator>Liga Sadovica</dc:creator>
  <cp:lastModifiedBy>Liga Sadovica</cp:lastModifiedBy>
  <cp:revision>41</cp:revision>
  <dcterms:created xsi:type="dcterms:W3CDTF">2012-07-10T23:29:30Z</dcterms:created>
  <dcterms:modified xsi:type="dcterms:W3CDTF">2012-07-11T14:02:18Z</dcterms:modified>
</cp:coreProperties>
</file>