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57" r:id="rId5"/>
    <p:sldId id="270" r:id="rId6"/>
    <p:sldId id="264" r:id="rId7"/>
    <p:sldId id="263" r:id="rId8"/>
    <p:sldId id="259" r:id="rId9"/>
    <p:sldId id="271" r:id="rId10"/>
    <p:sldId id="267" r:id="rId11"/>
    <p:sldId id="266" r:id="rId12"/>
    <p:sldId id="260" r:id="rId13"/>
    <p:sldId id="273" r:id="rId14"/>
    <p:sldId id="262" r:id="rId15"/>
    <p:sldId id="274" r:id="rId16"/>
    <p:sldId id="283" r:id="rId17"/>
    <p:sldId id="284" r:id="rId18"/>
    <p:sldId id="285" r:id="rId19"/>
    <p:sldId id="272" r:id="rId20"/>
    <p:sldId id="269" r:id="rId21"/>
    <p:sldId id="268" r:id="rId22"/>
    <p:sldId id="261" r:id="rId23"/>
    <p:sldId id="281" r:id="rId24"/>
    <p:sldId id="280" r:id="rId25"/>
    <p:sldId id="279" r:id="rId26"/>
    <p:sldId id="282" r:id="rId27"/>
    <p:sldId id="291" r:id="rId28"/>
    <p:sldId id="288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1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1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7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7E64-2B56-2E4C-B5A7-FBA7F8E1957A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7314-1327-694B-86E4-CA3B7BE8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RS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3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tvija_19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" b="7178"/>
          <a:stretch>
            <a:fillRect/>
          </a:stretch>
        </p:blipFill>
        <p:spPr>
          <a:xfrm>
            <a:off x="457200" y="2173406"/>
            <a:ext cx="7103660" cy="3906739"/>
          </a:xfrm>
        </p:spPr>
      </p:pic>
    </p:spTree>
    <p:extLst>
      <p:ext uri="{BB962C8B-B14F-4D97-AF65-F5344CB8AC3E}">
        <p14:creationId xmlns:p14="http://schemas.microsoft.com/office/powerpoint/2010/main" val="184279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gry-birds-andro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b="6073"/>
          <a:stretch>
            <a:fillRect/>
          </a:stretch>
        </p:blipFill>
        <p:spPr>
          <a:xfrm>
            <a:off x="470847" y="2183641"/>
            <a:ext cx="7243170" cy="3983465"/>
          </a:xfrm>
        </p:spPr>
      </p:pic>
    </p:spTree>
    <p:extLst>
      <p:ext uri="{BB962C8B-B14F-4D97-AF65-F5344CB8AC3E}">
        <p14:creationId xmlns:p14="http://schemas.microsoft.com/office/powerpoint/2010/main" val="279725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KRS\Desktop\latvijas-ka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5" y="2164905"/>
            <a:ext cx="3265227" cy="28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KRS\Desktop\O-Smart games\Davja zimejumi\komp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75" y="2050647"/>
            <a:ext cx="1356986" cy="14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KRS\Desktop\vaver-vizua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30" y="3228975"/>
            <a:ext cx="3053382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KRS\Desktop\O-Smart games\Davja zimejumi\gaismas-pi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2" y="4298252"/>
            <a:ext cx="4578824" cy="211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KRS\Desktop\O-Smart games\Davja zimejumi\irbe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4" y="872319"/>
            <a:ext cx="2356656" cy="23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KRS\Desktop\O-Smart games\Davja zimejumi\vaver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63" y="3228975"/>
            <a:ext cx="2123411" cy="21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3896"/>
          </a:xfrm>
        </p:spPr>
        <p:txBody>
          <a:bodyPr>
            <a:noAutofit/>
          </a:bodyPr>
          <a:lstStyle/>
          <a:p>
            <a:pPr algn="l"/>
            <a:r>
              <a:rPr lang="en-US" sz="5500" dirty="0" smtClean="0">
                <a:solidFill>
                  <a:srgbClr val="000066"/>
                </a:solidFill>
                <a:latin typeface="Galindo" pitchFamily="2" charset="0"/>
              </a:rPr>
              <a:t>O </a:t>
            </a:r>
            <a:r>
              <a:rPr lang="en-US" sz="5500" dirty="0">
                <a:solidFill>
                  <a:srgbClr val="000066"/>
                </a:solidFill>
                <a:latin typeface="Galindo" pitchFamily="2" charset="0"/>
              </a:rPr>
              <a:t>Super </a:t>
            </a:r>
            <a:r>
              <a:rPr lang="lv-LV" sz="5500" dirty="0" smtClean="0">
                <a:solidFill>
                  <a:srgbClr val="000066"/>
                </a:solidFill>
                <a:latin typeface="Galindo" pitchFamily="2" charset="0"/>
              </a:rPr>
              <a:t/>
            </a:r>
            <a:br>
              <a:rPr lang="lv-LV" sz="5500" dirty="0" smtClean="0">
                <a:solidFill>
                  <a:srgbClr val="000066"/>
                </a:solidFill>
                <a:latin typeface="Galindo" pitchFamily="2" charset="0"/>
              </a:rPr>
            </a:br>
            <a:r>
              <a:rPr lang="en-US" sz="5500" dirty="0" err="1" smtClean="0">
                <a:solidFill>
                  <a:srgbClr val="000066"/>
                </a:solidFill>
                <a:latin typeface="Galindo" pitchFamily="2" charset="0"/>
              </a:rPr>
              <a:t>flyingsquirrel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9755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5000" dirty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Fractions: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”O </a:t>
            </a:r>
            <a:r>
              <a:rPr lang="en-US" sz="5000" dirty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Find </a:t>
            </a:r>
            <a:r>
              <a:rPr lang="en-US" sz="5000" dirty="0" err="1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similars</a:t>
            </a:r>
            <a:r>
              <a:rPr lang="en-US" sz="5000" dirty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2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S\Desktop\bildeasdas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2" y="1535395"/>
            <a:ext cx="7776026" cy="44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43302" y="143642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24746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RS\Desktop\Dalskaitl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2" y="1555846"/>
            <a:ext cx="3385616" cy="5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RS\Desktop\Dalskaitli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15" y="1555846"/>
            <a:ext cx="3383270" cy="5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000066"/>
                </a:solidFill>
                <a:latin typeface="Galindo" pitchFamily="2" charset="0"/>
              </a:rPr>
              <a:t>O Find </a:t>
            </a:r>
            <a:r>
              <a:rPr lang="en-US" sz="5000" dirty="0" err="1">
                <a:solidFill>
                  <a:srgbClr val="000066"/>
                </a:solidFill>
                <a:latin typeface="Galindo" pitchFamily="2" charset="0"/>
              </a:rPr>
              <a:t>similars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12718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000066"/>
                </a:solidFill>
                <a:latin typeface="Galindo" pitchFamily="2" charset="0"/>
              </a:rPr>
              <a:t>O Find </a:t>
            </a:r>
            <a:r>
              <a:rPr lang="en-US" sz="5000" dirty="0" err="1">
                <a:solidFill>
                  <a:srgbClr val="000066"/>
                </a:solidFill>
                <a:latin typeface="Galindo" pitchFamily="2" charset="0"/>
              </a:rPr>
              <a:t>similars</a:t>
            </a:r>
            <a:endParaRPr lang="en-US" sz="5000" dirty="0"/>
          </a:p>
        </p:txBody>
      </p:sp>
      <p:pic>
        <p:nvPicPr>
          <p:cNvPr id="5" name="Picture 2" descr="C:\Users\KRS\Desktop\Dalskaitli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15" y="1555846"/>
            <a:ext cx="3385616" cy="5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KRS\Desktop\Dalskaitli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2" y="1555846"/>
            <a:ext cx="3390319" cy="5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3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000066"/>
                </a:solidFill>
                <a:latin typeface="Galindo" pitchFamily="2" charset="0"/>
              </a:rPr>
              <a:t>O Find </a:t>
            </a:r>
            <a:r>
              <a:rPr lang="en-US" sz="5000" dirty="0" err="1">
                <a:solidFill>
                  <a:srgbClr val="000066"/>
                </a:solidFill>
                <a:latin typeface="Galindo" pitchFamily="2" charset="0"/>
              </a:rPr>
              <a:t>similars</a:t>
            </a:r>
            <a:endParaRPr lang="en-US" sz="5000" dirty="0"/>
          </a:p>
        </p:txBody>
      </p:sp>
      <p:pic>
        <p:nvPicPr>
          <p:cNvPr id="4" name="Picture 3" descr="C:\Users\KRS\Desktop\Dalskaitli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2" y="1555846"/>
            <a:ext cx="3392655" cy="5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RS\Desktop\Dalskaitli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85" y="1555846"/>
            <a:ext cx="3392655" cy="50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5000" dirty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Chemistry: </a:t>
            </a:r>
          </a:p>
          <a:p>
            <a:pPr marL="0" indent="0" algn="ctr">
              <a:buNone/>
            </a:pPr>
            <a:r>
              <a:rPr lang="en-US" sz="5000" dirty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”O Cosmic mission”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0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m_ipads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4" r="-10394"/>
          <a:stretch>
            <a:fillRect/>
          </a:stretch>
        </p:blipFill>
        <p:spPr>
          <a:xfrm>
            <a:off x="0" y="165479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9595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odic_tabl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3" b="16773"/>
          <a:stretch>
            <a:fillRect/>
          </a:stretch>
        </p:blipFill>
        <p:spPr>
          <a:xfrm>
            <a:off x="361666" y="1821608"/>
            <a:ext cx="7554036" cy="4154429"/>
          </a:xfrm>
        </p:spPr>
      </p:pic>
    </p:spTree>
    <p:extLst>
      <p:ext uri="{BB962C8B-B14F-4D97-AF65-F5344CB8AC3E}">
        <p14:creationId xmlns:p14="http://schemas.microsoft.com/office/powerpoint/2010/main" val="261841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bbleshooterpremiumedition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2428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RS\Desktop\O-Smart games\Davja zimejumi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73" y="2207176"/>
            <a:ext cx="6087391" cy="448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KRS\Desktop\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88" y="1332188"/>
            <a:ext cx="2133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KRS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2" y="1417638"/>
            <a:ext cx="2880106" cy="51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000066"/>
                </a:solidFill>
                <a:latin typeface="Galindo" pitchFamily="2" charset="0"/>
              </a:rPr>
              <a:t>O Cosmic mission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6596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5000" dirty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Physics: </a:t>
            </a:r>
          </a:p>
          <a:p>
            <a:pPr marL="0" indent="0" algn="ctr">
              <a:buNone/>
            </a:pPr>
            <a:r>
              <a:rPr lang="en-US" sz="5000" dirty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”O Light”</a:t>
            </a:r>
          </a:p>
          <a:p>
            <a:endParaRPr lang="en-US" sz="5000" dirty="0">
              <a:solidFill>
                <a:srgbClr val="000066"/>
              </a:solidFill>
              <a:latin typeface="Galindo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828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a4-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90" r="-58490"/>
          <a:stretch>
            <a:fillRect/>
          </a:stretch>
        </p:blipFill>
        <p:spPr>
          <a:xfrm>
            <a:off x="-395785" y="1023582"/>
            <a:ext cx="9278070" cy="5102581"/>
          </a:xfrm>
        </p:spPr>
      </p:pic>
    </p:spTree>
    <p:extLst>
      <p:ext uri="{BB962C8B-B14F-4D97-AF65-F5344CB8AC3E}">
        <p14:creationId xmlns:p14="http://schemas.microsoft.com/office/powerpoint/2010/main" val="179264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3" r="-7163"/>
          <a:stretch>
            <a:fillRect/>
          </a:stretch>
        </p:blipFill>
        <p:spPr>
          <a:xfrm>
            <a:off x="184245" y="1869743"/>
            <a:ext cx="7938014" cy="4365602"/>
          </a:xfrm>
        </p:spPr>
      </p:pic>
    </p:spTree>
    <p:extLst>
      <p:ext uri="{BB962C8B-B14F-4D97-AF65-F5344CB8AC3E}">
        <p14:creationId xmlns:p14="http://schemas.microsoft.com/office/powerpoint/2010/main" val="9046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kice3-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5" r="-6835"/>
          <a:stretch>
            <a:fillRect/>
          </a:stretch>
        </p:blipFill>
        <p:spPr>
          <a:xfrm>
            <a:off x="0" y="2104808"/>
            <a:ext cx="7758752" cy="426701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000066"/>
                </a:solidFill>
                <a:latin typeface="Galindo" pitchFamily="2" charset="0"/>
              </a:rPr>
              <a:t>O Light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9404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56" y="1828800"/>
            <a:ext cx="8350764" cy="32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84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000066"/>
                </a:solidFill>
                <a:latin typeface="Galindo" pitchFamily="2" charset="0"/>
              </a:rPr>
              <a:t>Where to 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7220"/>
            <a:ext cx="8229600" cy="411894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</a:rPr>
              <a:t>App</a:t>
            </a:r>
            <a:r>
              <a:rPr lang="lv-LV" sz="4000" b="1" dirty="0" smtClean="0">
                <a:solidFill>
                  <a:srgbClr val="000066"/>
                </a:solidFill>
              </a:rPr>
              <a:t> S</a:t>
            </a:r>
            <a:r>
              <a:rPr lang="en-US" sz="4000" b="1" dirty="0" smtClean="0">
                <a:solidFill>
                  <a:srgbClr val="000066"/>
                </a:solidFill>
              </a:rPr>
              <a:t>tore</a:t>
            </a:r>
          </a:p>
          <a:p>
            <a:r>
              <a:rPr lang="en-US" sz="4000" b="1" dirty="0" smtClean="0">
                <a:solidFill>
                  <a:srgbClr val="000066"/>
                </a:solidFill>
              </a:rPr>
              <a:t>Google play</a:t>
            </a:r>
          </a:p>
          <a:p>
            <a:r>
              <a:rPr lang="en-US" sz="4000" b="1" dirty="0" smtClean="0">
                <a:solidFill>
                  <a:srgbClr val="000066"/>
                </a:solidFill>
              </a:rPr>
              <a:t>Samsung TV apps</a:t>
            </a:r>
          </a:p>
          <a:p>
            <a:r>
              <a:rPr lang="en-US" sz="4000" b="1" dirty="0" smtClean="0">
                <a:solidFill>
                  <a:srgbClr val="000066"/>
                </a:solidFill>
              </a:rPr>
              <a:t>Web (</a:t>
            </a:r>
            <a:r>
              <a:rPr lang="en-US" sz="4000" b="1" dirty="0" err="1" smtClean="0">
                <a:solidFill>
                  <a:srgbClr val="000066"/>
                </a:solidFill>
              </a:rPr>
              <a:t>draugiem.lv</a:t>
            </a:r>
            <a:r>
              <a:rPr lang="en-US" sz="4000" b="1" dirty="0" smtClean="0">
                <a:solidFill>
                  <a:srgbClr val="000066"/>
                </a:solidFill>
              </a:rPr>
              <a:t>, </a:t>
            </a:r>
            <a:r>
              <a:rPr lang="en-US" sz="4000" b="1" dirty="0" err="1" smtClean="0">
                <a:solidFill>
                  <a:srgbClr val="000066"/>
                </a:solidFill>
              </a:rPr>
              <a:t>skolas.lv</a:t>
            </a:r>
            <a:r>
              <a:rPr lang="en-US" sz="4000" b="1" dirty="0" smtClean="0">
                <a:solidFill>
                  <a:srgbClr val="000066"/>
                </a:solidFill>
              </a:rPr>
              <a:t>)</a:t>
            </a:r>
            <a:endParaRPr lang="en-US" sz="4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RS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6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pad schoo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2" r="-1192"/>
          <a:stretch>
            <a:fillRect/>
          </a:stretch>
        </p:blipFill>
        <p:spPr>
          <a:xfrm>
            <a:off x="348018" y="1978925"/>
            <a:ext cx="7863567" cy="4324659"/>
          </a:xfrm>
        </p:spPr>
      </p:pic>
    </p:spTree>
    <p:extLst>
      <p:ext uri="{BB962C8B-B14F-4D97-AF65-F5344CB8AC3E}">
        <p14:creationId xmlns:p14="http://schemas.microsoft.com/office/powerpoint/2010/main" val="79024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000066"/>
                </a:solidFill>
                <a:latin typeface="Galindo" pitchFamily="2" charset="0"/>
              </a:rPr>
              <a:t>Games of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Arithmetic: “O Labyrinth”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Geography of Latvia, scale: “O Super </a:t>
            </a:r>
            <a:r>
              <a:rPr lang="en-US" b="1" dirty="0" err="1" smtClean="0">
                <a:solidFill>
                  <a:srgbClr val="000066"/>
                </a:solidFill>
                <a:latin typeface="Times New Roman"/>
                <a:cs typeface="Times New Roman"/>
              </a:rPr>
              <a:t>flyingsquirrel</a:t>
            </a:r>
            <a:r>
              <a:rPr lang="en-US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”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Fractions: ” O Find </a:t>
            </a:r>
            <a:r>
              <a:rPr lang="en-US" b="1" dirty="0" err="1" smtClean="0">
                <a:solidFill>
                  <a:srgbClr val="000066"/>
                </a:solidFill>
                <a:latin typeface="Times New Roman"/>
                <a:cs typeface="Times New Roman"/>
              </a:rPr>
              <a:t>similars</a:t>
            </a:r>
            <a:r>
              <a:rPr lang="en-US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”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Chemistry: ”O Cosmic mission”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Physics: ”O Light”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Fractions: ”O Count it”</a:t>
            </a:r>
          </a:p>
          <a:p>
            <a:r>
              <a:rPr lang="en-US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Ecosystem: ” O Big small things”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684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500" dirty="0">
              <a:latin typeface="Times New Roman"/>
              <a:cs typeface="Times New Roman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5500" dirty="0">
                <a:solidFill>
                  <a:srgbClr val="000066"/>
                </a:solidFill>
                <a:latin typeface="Galindo" pitchFamily="2" charset="0"/>
              </a:rPr>
              <a:t>Arithmetic: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500" dirty="0">
                <a:solidFill>
                  <a:srgbClr val="000066"/>
                </a:solidFill>
                <a:latin typeface="Galindo" pitchFamily="2" charset="0"/>
              </a:rPr>
              <a:t>“O Labyrinth”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4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66"/>
                </a:solidFill>
              </a:rPr>
              <a:t>2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+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2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=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4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8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-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6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=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2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2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·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5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=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10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9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–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5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=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4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15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: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3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=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5</a:t>
            </a:r>
          </a:p>
          <a:p>
            <a:r>
              <a:rPr lang="en-US" b="1" dirty="0" smtClean="0">
                <a:solidFill>
                  <a:srgbClr val="000066"/>
                </a:solidFill>
              </a:rPr>
              <a:t>4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+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8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=</a:t>
            </a:r>
            <a:r>
              <a:rPr lang="lv-LV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12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5194" y="2649769"/>
            <a:ext cx="3736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Simple operations</a:t>
            </a:r>
            <a:endParaRPr lang="lv-LV" sz="3600" b="1" dirty="0" smtClean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r>
              <a:rPr lang="en-US" sz="36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with numbers</a:t>
            </a:r>
            <a:endParaRPr lang="en-US" sz="3600" b="1" dirty="0">
              <a:solidFill>
                <a:srgbClr val="00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5398" y="35501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3043450" y="2900124"/>
            <a:ext cx="1255594" cy="699619"/>
          </a:xfrm>
          <a:prstGeom prst="rightArrow">
            <a:avLst>
              <a:gd name="adj1" fmla="val 50000"/>
              <a:gd name="adj2" fmla="val 831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acman_game-197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18" r="-19318"/>
          <a:stretch>
            <a:fillRect/>
          </a:stretch>
        </p:blipFill>
        <p:spPr>
          <a:xfrm>
            <a:off x="-307075" y="1477375"/>
            <a:ext cx="8366125" cy="4525963"/>
          </a:xfrm>
        </p:spPr>
      </p:pic>
    </p:spTree>
    <p:extLst>
      <p:ext uri="{BB962C8B-B14F-4D97-AF65-F5344CB8AC3E}">
        <p14:creationId xmlns:p14="http://schemas.microsoft.com/office/powerpoint/2010/main" val="275304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KRS\Desktop\O-Smart games\ulidej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1" y="2072185"/>
            <a:ext cx="4837847" cy="25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RS\Desktop\O-Smart games\orna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90" y="3985146"/>
            <a:ext cx="4501716" cy="259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KRS\Desktop\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68" y="3326062"/>
            <a:ext cx="1005110" cy="10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KRS\Desktop\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46" y="5101914"/>
            <a:ext cx="1230076" cy="12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KRS\Desktop\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94" y="4331172"/>
            <a:ext cx="1303361" cy="130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KRS\Desktop\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4" y="4587865"/>
            <a:ext cx="1394915" cy="13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KRS\Desktop\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78" y="2722149"/>
            <a:ext cx="1231142" cy="12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KRS\Desktop\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78" y="1825525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000066"/>
                </a:solidFill>
                <a:latin typeface="Galindo" pitchFamily="2" charset="0"/>
              </a:rPr>
              <a:t>O </a:t>
            </a:r>
            <a:r>
              <a:rPr lang="lv-LV" sz="5000" dirty="0" err="1" smtClean="0">
                <a:solidFill>
                  <a:srgbClr val="000066"/>
                </a:solidFill>
                <a:latin typeface="Galindo" pitchFamily="2" charset="0"/>
              </a:rPr>
              <a:t>Labyrinth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6033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5000" dirty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Geography of Latvia, scale: “O Super </a:t>
            </a:r>
            <a:r>
              <a:rPr lang="en-US" sz="5000" dirty="0" err="1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flyingsquirrel</a:t>
            </a:r>
            <a:r>
              <a:rPr lang="en-US" sz="5000" dirty="0">
                <a:solidFill>
                  <a:srgbClr val="000066"/>
                </a:solidFill>
                <a:latin typeface="Galindo" pitchFamily="2" charset="0"/>
                <a:ea typeface="+mj-ea"/>
                <a:cs typeface="+mj-cs"/>
              </a:rPr>
              <a:t>”</a:t>
            </a:r>
          </a:p>
          <a:p>
            <a:endParaRPr lang="en-US" sz="5000" dirty="0">
              <a:solidFill>
                <a:srgbClr val="000066"/>
              </a:solidFill>
              <a:latin typeface="Galindo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218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166</Words>
  <Application>Microsoft Macintosh PowerPoint</Application>
  <PresentationFormat>On-screen Show (4:3)</PresentationFormat>
  <Paragraphs>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Games of 2012</vt:lpstr>
      <vt:lpstr>PowerPoint Presentation</vt:lpstr>
      <vt:lpstr>PowerPoint Presentation</vt:lpstr>
      <vt:lpstr>PowerPoint Presentation</vt:lpstr>
      <vt:lpstr>O Labyrinth</vt:lpstr>
      <vt:lpstr>PowerPoint Presentation</vt:lpstr>
      <vt:lpstr>PowerPoint Presentation</vt:lpstr>
      <vt:lpstr>PowerPoint Presentation</vt:lpstr>
      <vt:lpstr>O Super  flyingsquirrel</vt:lpstr>
      <vt:lpstr>PowerPoint Presentation</vt:lpstr>
      <vt:lpstr>PowerPoint Presentation</vt:lpstr>
      <vt:lpstr>PowerPoint Presentation</vt:lpstr>
      <vt:lpstr>O Find similars</vt:lpstr>
      <vt:lpstr>O Find similars</vt:lpstr>
      <vt:lpstr>O Find similars</vt:lpstr>
      <vt:lpstr>PowerPoint Presentation</vt:lpstr>
      <vt:lpstr>PowerPoint Presentation</vt:lpstr>
      <vt:lpstr>PowerPoint Presentation</vt:lpstr>
      <vt:lpstr>O Cosmic mission</vt:lpstr>
      <vt:lpstr>PowerPoint Presentation</vt:lpstr>
      <vt:lpstr>PowerPoint Presentation</vt:lpstr>
      <vt:lpstr>PowerPoint Presentation</vt:lpstr>
      <vt:lpstr>O Light</vt:lpstr>
      <vt:lpstr>PowerPoint Presentation</vt:lpstr>
      <vt:lpstr>Where to get?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Alberts Vieglins</dc:creator>
  <cp:lastModifiedBy>Alberts Vieglins</cp:lastModifiedBy>
  <cp:revision>25</cp:revision>
  <dcterms:created xsi:type="dcterms:W3CDTF">2012-09-12T08:23:42Z</dcterms:created>
  <dcterms:modified xsi:type="dcterms:W3CDTF">2012-09-12T14:29:20Z</dcterms:modified>
</cp:coreProperties>
</file>