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7" r:id="rId3"/>
    <p:sldId id="272" r:id="rId4"/>
    <p:sldId id="273" r:id="rId5"/>
    <p:sldId id="274" r:id="rId6"/>
    <p:sldId id="258" r:id="rId7"/>
    <p:sldId id="290" r:id="rId8"/>
    <p:sldId id="282" r:id="rId9"/>
    <p:sldId id="284" r:id="rId10"/>
    <p:sldId id="259" r:id="rId11"/>
    <p:sldId id="289" r:id="rId12"/>
    <p:sldId id="288" r:id="rId13"/>
    <p:sldId id="262" r:id="rId14"/>
    <p:sldId id="263" r:id="rId15"/>
    <p:sldId id="283" r:id="rId16"/>
    <p:sldId id="294" r:id="rId17"/>
    <p:sldId id="260" r:id="rId18"/>
    <p:sldId id="261" r:id="rId19"/>
    <p:sldId id="295" r:id="rId20"/>
    <p:sldId id="279" r:id="rId21"/>
    <p:sldId id="281" r:id="rId22"/>
    <p:sldId id="266" r:id="rId23"/>
    <p:sldId id="296" r:id="rId24"/>
    <p:sldId id="269" r:id="rId25"/>
    <p:sldId id="287" r:id="rId26"/>
    <p:sldId id="268" r:id="rId27"/>
    <p:sldId id="271" r:id="rId28"/>
    <p:sldId id="270" r:id="rId29"/>
    <p:sldId id="275" r:id="rId30"/>
    <p:sldId id="276" r:id="rId31"/>
    <p:sldId id="293" r:id="rId32"/>
    <p:sldId id="291" r:id="rId33"/>
    <p:sldId id="292" r:id="rId34"/>
    <p:sldId id="286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5517" autoAdjust="0"/>
  </p:normalViewPr>
  <p:slideViewPr>
    <p:cSldViewPr snapToGrid="0">
      <p:cViewPr varScale="1">
        <p:scale>
          <a:sx n="75" d="100"/>
          <a:sy n="75" d="100"/>
        </p:scale>
        <p:origin x="19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33AFB-9294-403A-AD58-00F6E5BCDAFC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05A69-1AA2-4F29-BC32-A5478DFF3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Disclaimer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not professional games developer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not even a professional developer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not my job to write a code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my hobby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never worked for Tilde as employee</a:t>
            </a:r>
          </a:p>
          <a:p>
            <a:r>
              <a:rPr lang="en-US" dirty="0"/>
              <a:t>I simply know the owners of Tilde very well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1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people even made the jokes like this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08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88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game</a:t>
            </a:r>
            <a:r>
              <a:rPr lang="en-US" baseline="0" dirty="0"/>
              <a:t> </a:t>
            </a:r>
            <a:r>
              <a:rPr lang="en-US" baseline="0" dirty="0" err="1"/>
              <a:t>Stratego</a:t>
            </a:r>
            <a:r>
              <a:rPr lang="en-US" baseline="0" dirty="0"/>
              <a:t> with similar rules</a:t>
            </a:r>
          </a:p>
          <a:p>
            <a:r>
              <a:rPr lang="en-US" dirty="0"/>
              <a:t>It is well known game</a:t>
            </a:r>
            <a:r>
              <a:rPr lang="en-US" baseline="0" dirty="0"/>
              <a:t>, especially in USA</a:t>
            </a:r>
          </a:p>
          <a:p>
            <a:r>
              <a:rPr lang="en-US" dirty="0"/>
              <a:t>Many people remember it</a:t>
            </a:r>
            <a:r>
              <a:rPr lang="en-US" baseline="0" dirty="0"/>
              <a:t> from their childhood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36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Championships,</a:t>
            </a:r>
            <a:r>
              <a:rPr lang="en-US" baseline="0" dirty="0"/>
              <a:t> federations, associations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1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</a:t>
            </a:r>
            <a:r>
              <a:rPr lang="en-US" baseline="0" dirty="0"/>
              <a:t>incarnation of </a:t>
            </a:r>
            <a:r>
              <a:rPr lang="en-US" baseline="0" dirty="0" err="1"/>
              <a:t>Karogs</a:t>
            </a:r>
            <a:r>
              <a:rPr lang="en-US" baseline="0" dirty="0"/>
              <a:t> - </a:t>
            </a:r>
            <a:r>
              <a:rPr lang="en-US" dirty="0"/>
              <a:t>Reveal Your Rank!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49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With</a:t>
            </a:r>
            <a:r>
              <a:rPr lang="lv-LV" dirty="0"/>
              <a:t> </a:t>
            </a:r>
            <a:r>
              <a:rPr lang="en-US" dirty="0" err="1"/>
              <a:t>Stratego</a:t>
            </a:r>
            <a:r>
              <a:rPr lang="en-US" baseline="0" dirty="0"/>
              <a:t> rules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23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Personal digital assistant</a:t>
            </a:r>
            <a:r>
              <a:rPr lang="lv-LV" dirty="0"/>
              <a:t>s</a:t>
            </a:r>
            <a:endParaRPr lang="en-US" dirty="0"/>
          </a:p>
          <a:p>
            <a:r>
              <a:rPr lang="lv-LV" dirty="0" err="1"/>
              <a:t>Reveal</a:t>
            </a:r>
            <a:r>
              <a:rPr lang="lv-LV" dirty="0"/>
              <a:t> </a:t>
            </a:r>
            <a:r>
              <a:rPr lang="lv-LV" dirty="0" err="1"/>
              <a:t>Your</a:t>
            </a:r>
            <a:r>
              <a:rPr lang="lv-LV" baseline="0" dirty="0"/>
              <a:t> </a:t>
            </a:r>
            <a:r>
              <a:rPr lang="lv-LV" baseline="0" dirty="0" err="1"/>
              <a:t>Rank</a:t>
            </a:r>
            <a:r>
              <a:rPr lang="lv-LV" baseline="0" dirty="0"/>
              <a:t>! f</a:t>
            </a:r>
            <a:r>
              <a:rPr lang="en-US" dirty="0"/>
              <a:t>or different devices - Pocket PC</a:t>
            </a:r>
            <a:r>
              <a:rPr lang="lv-LV" baseline="0" dirty="0"/>
              <a:t> </a:t>
            </a:r>
            <a:r>
              <a:rPr lang="lv-LV" baseline="0" dirty="0" err="1"/>
              <a:t>and</a:t>
            </a:r>
            <a:r>
              <a:rPr lang="lv-LV" baseline="0" dirty="0"/>
              <a:t> </a:t>
            </a:r>
            <a:r>
              <a:rPr lang="en-US" baseline="0" dirty="0"/>
              <a:t>Handheld PC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46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latest version</a:t>
            </a:r>
            <a:r>
              <a:rPr lang="en-US" baseline="0" dirty="0"/>
              <a:t> of </a:t>
            </a:r>
            <a:r>
              <a:rPr lang="en-US" dirty="0"/>
              <a:t>Reveal Your Rank!</a:t>
            </a:r>
          </a:p>
          <a:p>
            <a:r>
              <a:rPr lang="en-US" dirty="0"/>
              <a:t>Some designer from Latvia made me the </a:t>
            </a:r>
            <a:r>
              <a:rPr lang="en-US" baseline="0" dirty="0"/>
              <a:t>graphics</a:t>
            </a:r>
            <a:r>
              <a:rPr lang="lv-LV" baseline="0" dirty="0"/>
              <a:t> (Andris Gailītis)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34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Karogs</a:t>
            </a:r>
            <a:r>
              <a:rPr lang="en-US" dirty="0"/>
              <a:t> is</a:t>
            </a:r>
            <a:r>
              <a:rPr lang="en-US" baseline="0" dirty="0"/>
              <a:t> not dead yet…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42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is the latest incarnation of </a:t>
            </a:r>
            <a:r>
              <a:rPr lang="en-US" baseline="0" dirty="0" err="1"/>
              <a:t>Karogs</a:t>
            </a:r>
            <a:r>
              <a:rPr lang="en-US" baseline="0" dirty="0"/>
              <a:t> – Heroic Battle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1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</a:t>
            </a:r>
            <a:r>
              <a:rPr lang="en-US" baseline="0" dirty="0"/>
              <a:t> it all started…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22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Available in </a:t>
            </a:r>
            <a:r>
              <a:rPr lang="en-US" dirty="0" err="1"/>
              <a:t>AppStore</a:t>
            </a:r>
            <a:r>
              <a:rPr lang="en-US" dirty="0"/>
              <a:t>, </a:t>
            </a:r>
            <a:r>
              <a:rPr lang="en-US" dirty="0" err="1"/>
              <a:t>GooglePlay</a:t>
            </a:r>
            <a:r>
              <a:rPr lang="en-US" dirty="0"/>
              <a:t>, Windows and Amazon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68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people are quite happy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30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Peeks on Sundays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24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different layouts</a:t>
            </a:r>
            <a:r>
              <a:rPr lang="en-US" baseline="0" dirty="0"/>
              <a:t> for Portrait and Landscape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77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Lingo is a word game</a:t>
            </a:r>
          </a:p>
          <a:p>
            <a:r>
              <a:rPr lang="en-US" dirty="0"/>
              <a:t>I</a:t>
            </a:r>
            <a:r>
              <a:rPr lang="en-US" baseline="0" dirty="0"/>
              <a:t> have a few stories about the Lingo game as well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05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Influenced by TV show with the same name</a:t>
            </a:r>
          </a:p>
          <a:p>
            <a:r>
              <a:rPr lang="en-US" dirty="0"/>
              <a:t>I had a business trip and in hotel I saw</a:t>
            </a:r>
            <a:r>
              <a:rPr lang="en-US" baseline="0" dirty="0"/>
              <a:t> the show</a:t>
            </a:r>
          </a:p>
          <a:p>
            <a:r>
              <a:rPr lang="en-US" baseline="0" dirty="0"/>
              <a:t>Initial version of Lingo was made in 1 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94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Collection of words I got from </a:t>
            </a:r>
            <a:r>
              <a:rPr lang="lv-LV" dirty="0" err="1"/>
              <a:t>Latvian</a:t>
            </a:r>
            <a:r>
              <a:rPr lang="lv-LV" dirty="0"/>
              <a:t> </a:t>
            </a:r>
            <a:r>
              <a:rPr lang="en-US" dirty="0"/>
              <a:t>spellchecker</a:t>
            </a:r>
          </a:p>
          <a:p>
            <a:r>
              <a:rPr lang="en-US" dirty="0"/>
              <a:t>Program,</a:t>
            </a:r>
            <a:r>
              <a:rPr lang="en-US" baseline="0" dirty="0"/>
              <a:t> which enumerates all possible words and collects only the valid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4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some point I completely lost a source code of </a:t>
            </a:r>
            <a:r>
              <a:rPr lang="lv-LV" baseline="0" dirty="0"/>
              <a:t>Lingo</a:t>
            </a:r>
            <a:endParaRPr lang="en-US" baseline="0" dirty="0"/>
          </a:p>
          <a:p>
            <a:r>
              <a:rPr lang="en-US" dirty="0"/>
              <a:t>Lingo was rewritten again</a:t>
            </a:r>
            <a:r>
              <a:rPr lang="en-US" baseline="0" dirty="0"/>
              <a:t> completely</a:t>
            </a:r>
            <a:r>
              <a:rPr lang="lv-LV" baseline="0" dirty="0"/>
              <a:t> </a:t>
            </a:r>
            <a:r>
              <a:rPr lang="en-US" baseline="0" dirty="0"/>
              <a:t>from scratch in </a:t>
            </a:r>
            <a:r>
              <a:rPr lang="lv-LV" baseline="0" dirty="0"/>
              <a:t>2013 (</a:t>
            </a:r>
            <a:r>
              <a:rPr lang="en-US" baseline="0" dirty="0"/>
              <a:t>included in </a:t>
            </a:r>
            <a:r>
              <a:rPr lang="lv-LV" baseline="0" dirty="0"/>
              <a:t>Tildes Birojs 2014)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66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skin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196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Lingo download link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9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my first computer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Soviet home computer BK-0010-01</a:t>
            </a:r>
            <a:endParaRPr lang="en-US" dirty="0"/>
          </a:p>
          <a:p>
            <a:r>
              <a:rPr lang="en-US" dirty="0"/>
              <a:t>It was quite expensive - ~600 </a:t>
            </a:r>
            <a:r>
              <a:rPr lang="en-US" dirty="0" err="1"/>
              <a:t>rubels</a:t>
            </a:r>
            <a:endParaRPr lang="en-US" dirty="0"/>
          </a:p>
          <a:p>
            <a:r>
              <a:rPr lang="en-US" dirty="0"/>
              <a:t>I started writing my first games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Russian abbreviation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БК,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stands for </a:t>
            </a:r>
            <a:r>
              <a:rPr lang="ru-RU" sz="1200" dirty="0"/>
              <a:t>Бытовой Компьютер</a:t>
            </a:r>
            <a:endParaRPr lang="en-US" sz="120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is my second computer</a:t>
            </a:r>
          </a:p>
          <a:p>
            <a:r>
              <a:rPr lang="en-US" baseline="0" dirty="0"/>
              <a:t>Custom made ZX Spectrum 128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Metallic tower with floppy drive</a:t>
            </a:r>
            <a:r>
              <a:rPr lang="en-US" baseline="0" dirty="0"/>
              <a:t> and separate sound processor</a:t>
            </a:r>
          </a:p>
          <a:p>
            <a:r>
              <a:rPr lang="en-US" baseline="0" dirty="0"/>
              <a:t>ZX Spectrum clones were very popular in Soviet Union times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06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ZX Spectrum I</a:t>
            </a:r>
            <a:r>
              <a:rPr lang="en-US" baseline="0" dirty="0"/>
              <a:t> made a game like this</a:t>
            </a:r>
          </a:p>
          <a:p>
            <a:r>
              <a:rPr lang="en-US" baseline="0" dirty="0"/>
              <a:t>The screenshot is from a DirectX game I created later for PC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7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Karogs</a:t>
            </a:r>
            <a:r>
              <a:rPr lang="en-US" dirty="0"/>
              <a:t> appeared around</a:t>
            </a:r>
            <a:r>
              <a:rPr lang="en-US" baseline="0" dirty="0"/>
              <a:t> 1995</a:t>
            </a:r>
            <a:endParaRPr lang="en-US" dirty="0"/>
          </a:p>
          <a:p>
            <a:r>
              <a:rPr lang="en-US" dirty="0"/>
              <a:t>My motivation was to learn C++ and Windows development</a:t>
            </a:r>
          </a:p>
          <a:p>
            <a:r>
              <a:rPr lang="en-US" dirty="0"/>
              <a:t>The game idea came from some old magazine (</a:t>
            </a:r>
            <a:r>
              <a:rPr lang="lv-LV" dirty="0"/>
              <a:t>žurnāls Atpūta</a:t>
            </a:r>
            <a:r>
              <a:rPr lang="en-US" dirty="0"/>
              <a:t>)</a:t>
            </a:r>
          </a:p>
          <a:p>
            <a:r>
              <a:rPr lang="en-US" dirty="0"/>
              <a:t>Initial version was in English</a:t>
            </a:r>
            <a:r>
              <a:rPr lang="en-US" baseline="0" dirty="0"/>
              <a:t> and only later I translated it and gave it to Tilde</a:t>
            </a:r>
          </a:p>
          <a:p>
            <a:r>
              <a:rPr lang="en-US" dirty="0"/>
              <a:t>Graphics simply</a:t>
            </a:r>
            <a:r>
              <a:rPr lang="en-US" baseline="0" dirty="0"/>
              <a:t> does not exist, but the gameplay was quite addictive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4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</a:t>
            </a:r>
            <a:r>
              <a:rPr lang="en-US" baseline="0" dirty="0"/>
              <a:t> is definitely not the best, but it is fast and does not consume too many CPU cycles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Tilde had a good lobby with public</a:t>
            </a:r>
            <a:r>
              <a:rPr lang="en-US" baseline="0" dirty="0"/>
              <a:t> sector and education sector</a:t>
            </a:r>
          </a:p>
          <a:p>
            <a:r>
              <a:rPr lang="en-US" baseline="0" dirty="0"/>
              <a:t>On almost all computers Tildes </a:t>
            </a:r>
            <a:r>
              <a:rPr lang="en-US" baseline="0" dirty="0" err="1"/>
              <a:t>Birojs</a:t>
            </a:r>
            <a:r>
              <a:rPr lang="en-US" baseline="0" dirty="0"/>
              <a:t> was installed</a:t>
            </a:r>
          </a:p>
          <a:p>
            <a:r>
              <a:rPr lang="en-US" dirty="0" err="1"/>
              <a:t>Karogs</a:t>
            </a:r>
            <a:r>
              <a:rPr lang="en-US" dirty="0"/>
              <a:t> and Lingo were quite popular because they were the only games people had on their computers</a:t>
            </a:r>
            <a:r>
              <a:rPr lang="en-US" baseline="0" dirty="0"/>
              <a:t> </a:t>
            </a:r>
            <a:r>
              <a:rPr lang="en-US" dirty="0"/>
              <a:t>besides Solitaire and Minesweeper</a:t>
            </a:r>
          </a:p>
          <a:p>
            <a:r>
              <a:rPr lang="en-US" dirty="0"/>
              <a:t>Many people even today still believe that </a:t>
            </a:r>
            <a:r>
              <a:rPr lang="en-US" dirty="0" err="1"/>
              <a:t>Karogs</a:t>
            </a:r>
            <a:r>
              <a:rPr lang="en-US" dirty="0"/>
              <a:t> and Lingo is part of Windows operating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5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quotes from Internet forums and discussions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5A69-1AA2-4F29-BC32-A5478DFF37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8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7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6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8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9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5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8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9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4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6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6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5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73890-15B1-4968-A700-917841690C2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EBCF6-6DAC-433A-86B9-BBC44C052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2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21580"/>
            <a:ext cx="9144000" cy="955299"/>
          </a:xfrm>
        </p:spPr>
        <p:txBody>
          <a:bodyPr>
            <a:normAutofit/>
          </a:bodyPr>
          <a:lstStyle/>
          <a:p>
            <a:r>
              <a:rPr lang="lv-LV" dirty="0"/>
              <a:t>Vecais labais Karogs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54613"/>
            <a:ext cx="9144000" cy="48783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Raimonds Rudmanis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3323037"/>
            <a:ext cx="9144000" cy="487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+mj-lt"/>
              </a:rPr>
              <a:t>(The good old </a:t>
            </a:r>
            <a:r>
              <a:rPr lang="en-US" sz="4000" dirty="0" err="1">
                <a:latin typeface="+mj-lt"/>
              </a:rPr>
              <a:t>Karogs</a:t>
            </a:r>
            <a:r>
              <a:rPr lang="en-US" sz="40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969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9" y="0"/>
            <a:ext cx="5295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76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83" y="302042"/>
            <a:ext cx="8263086" cy="3692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6080" y="4283245"/>
            <a:ext cx="10279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Graphics for the </a:t>
            </a:r>
            <a:r>
              <a:rPr lang="en-US" sz="3200" dirty="0" err="1"/>
              <a:t>Karogs</a:t>
            </a:r>
            <a:r>
              <a:rPr lang="en-US" sz="3200" dirty="0"/>
              <a:t> units were actually stolen from some popular strategy game for PC.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6611" y="5678908"/>
            <a:ext cx="4021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Sid Meier's Civilization</a:t>
            </a:r>
          </a:p>
        </p:txBody>
      </p:sp>
    </p:spTree>
    <p:extLst>
      <p:ext uri="{BB962C8B-B14F-4D97-AF65-F5344CB8AC3E}">
        <p14:creationId xmlns:p14="http://schemas.microsoft.com/office/powerpoint/2010/main" val="9673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19086" cy="9914315"/>
          </a:xfrm>
          <a:prstGeom prst="rect">
            <a:avLst/>
          </a:prstGeom>
          <a:noFill/>
        </p:spPr>
      </p:pic>
      <p:sp>
        <p:nvSpPr>
          <p:cNvPr id="6" name="Arrow: Right 5"/>
          <p:cNvSpPr/>
          <p:nvPr/>
        </p:nvSpPr>
        <p:spPr>
          <a:xfrm rot="20362802">
            <a:off x="4461254" y="4434747"/>
            <a:ext cx="894080" cy="447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4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/>
          <a:stretch/>
        </p:blipFill>
        <p:spPr>
          <a:xfrm>
            <a:off x="1044535" y="700087"/>
            <a:ext cx="10102931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59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96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507" y="0"/>
            <a:ext cx="5024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12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380" y="0"/>
            <a:ext cx="6381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7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34" y="3801064"/>
            <a:ext cx="2286000" cy="2800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0" y="161631"/>
            <a:ext cx="4267200" cy="476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78" y="161631"/>
            <a:ext cx="4043117" cy="404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2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yellowgames.com/images/ryr_b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722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316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79546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mpington.com/image/cache/data/shoppeImages/G1057-Once-Upon-A-Time-Large-6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334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mpington.com/image/cache/data/shoppeImages/G1059-Ever-After-Large-6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403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25924" y="-66675"/>
            <a:ext cx="21643848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53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075" y="1171459"/>
            <a:ext cx="7791850" cy="4515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75" y="6076950"/>
            <a:ext cx="7867650" cy="78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9262" y="74171"/>
            <a:ext cx="4033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4000" dirty="0" err="1">
                <a:latin typeface="Stencil" panose="040409050D0802020404" pitchFamily="82" charset="0"/>
              </a:rPr>
              <a:t>Heroic</a:t>
            </a:r>
            <a:r>
              <a:rPr lang="lv-LV" sz="4000" dirty="0">
                <a:latin typeface="Stencil" panose="040409050D0802020404" pitchFamily="82" charset="0"/>
              </a:rPr>
              <a:t> </a:t>
            </a:r>
            <a:r>
              <a:rPr lang="lv-LV" sz="4000" dirty="0" err="1">
                <a:latin typeface="Stencil" panose="040409050D0802020404" pitchFamily="82" charset="0"/>
              </a:rPr>
              <a:t>Battle</a:t>
            </a:r>
            <a:endParaRPr lang="en-US" sz="4000" dirty="0"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00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Unity game development platform</a:t>
            </a:r>
          </a:p>
          <a:p>
            <a:r>
              <a:rPr lang="en-US" dirty="0"/>
              <a:t>C#</a:t>
            </a:r>
          </a:p>
          <a:p>
            <a:r>
              <a:rPr lang="en-US" dirty="0"/>
              <a:t>Assets from Unity assets store, e.g. </a:t>
            </a:r>
            <a:r>
              <a:rPr lang="en-US" dirty="0" err="1"/>
              <a:t>Gamestrap</a:t>
            </a:r>
            <a:r>
              <a:rPr lang="en-US" dirty="0"/>
              <a:t> UI</a:t>
            </a:r>
          </a:p>
          <a:p>
            <a:r>
              <a:rPr lang="en-US" dirty="0"/>
              <a:t>Google </a:t>
            </a:r>
            <a:r>
              <a:rPr lang="en-US" dirty="0" err="1"/>
              <a:t>AdMob</a:t>
            </a:r>
            <a:r>
              <a:rPr lang="en-US" dirty="0"/>
              <a:t> (mobile ads)</a:t>
            </a:r>
          </a:p>
          <a:p>
            <a:r>
              <a:rPr lang="en-US" dirty="0"/>
              <a:t>Unity IAP (in-app purchase)</a:t>
            </a:r>
          </a:p>
          <a:p>
            <a:r>
              <a:rPr lang="en-US" dirty="0"/>
              <a:t>Unity Analytics</a:t>
            </a:r>
          </a:p>
          <a:p>
            <a:r>
              <a:rPr lang="en-US" dirty="0" err="1"/>
              <a:t>MacinCloud</a:t>
            </a:r>
            <a:r>
              <a:rPr lang="en-US" dirty="0"/>
              <a:t> service for building iOS code</a:t>
            </a:r>
          </a:p>
        </p:txBody>
      </p:sp>
    </p:spTree>
    <p:extLst>
      <p:ext uri="{BB962C8B-B14F-4D97-AF65-F5344CB8AC3E}">
        <p14:creationId xmlns:p14="http://schemas.microsoft.com/office/powerpoint/2010/main" val="2109052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79" y="711672"/>
            <a:ext cx="7544188" cy="1562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73" y="3057323"/>
            <a:ext cx="5486400" cy="1266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082" y="3057323"/>
            <a:ext cx="5476875" cy="1476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158" y="5009832"/>
            <a:ext cx="88963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61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10682" y="2409786"/>
            <a:ext cx="5582876" cy="615987"/>
            <a:chOff x="3410682" y="2521475"/>
            <a:chExt cx="5582876" cy="61598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0682" y="2521475"/>
              <a:ext cx="2078955" cy="61598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39700" y="2567858"/>
              <a:ext cx="2853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~1</a:t>
              </a:r>
              <a:r>
                <a:rPr lang="lv-LV" sz="2800" dirty="0"/>
                <a:t> </a:t>
              </a:r>
              <a:r>
                <a:rPr lang="en-US" sz="2800" dirty="0"/>
                <a:t>620 </a:t>
              </a:r>
              <a:r>
                <a:rPr lang="lv-LV" sz="2800" dirty="0" err="1"/>
                <a:t>downloads</a:t>
              </a:r>
              <a:endParaRPr lang="en-US" sz="28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98922" y="3591912"/>
            <a:ext cx="5430141" cy="838095"/>
            <a:chOff x="3298922" y="3610012"/>
            <a:chExt cx="5430141" cy="8380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922" y="3610012"/>
              <a:ext cx="2438095" cy="8380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139700" y="3767449"/>
              <a:ext cx="25893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~166 </a:t>
              </a:r>
              <a:r>
                <a:rPr lang="lv-LV" sz="2800" dirty="0" err="1"/>
                <a:t>downloads</a:t>
              </a:r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10682" y="4996145"/>
            <a:ext cx="5318381" cy="748398"/>
            <a:chOff x="3410682" y="4996145"/>
            <a:chExt cx="5318381" cy="7483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682" y="4996145"/>
              <a:ext cx="2072487" cy="7483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39700" y="5108734"/>
              <a:ext cx="25893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~144 </a:t>
              </a:r>
              <a:r>
                <a:rPr lang="lv-LV" sz="2800" dirty="0" err="1"/>
                <a:t>downloads</a:t>
              </a:r>
              <a:endParaRPr lang="en-US" sz="28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258282" y="934234"/>
            <a:ext cx="5918019" cy="909413"/>
            <a:chOff x="3258282" y="934234"/>
            <a:chExt cx="5918019" cy="909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8282" y="934234"/>
              <a:ext cx="2349922" cy="9094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139700" y="1127330"/>
              <a:ext cx="30366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~1</a:t>
              </a:r>
              <a:r>
                <a:rPr lang="lv-LV" sz="2800" dirty="0"/>
                <a:t>1 </a:t>
              </a:r>
              <a:r>
                <a:rPr lang="en-US" sz="2800" dirty="0"/>
                <a:t>311</a:t>
              </a:r>
              <a:r>
                <a:rPr lang="lv-LV" sz="2800" dirty="0"/>
                <a:t> </a:t>
              </a:r>
              <a:r>
                <a:rPr lang="lv-LV" sz="2800" dirty="0" err="1"/>
                <a:t>downloads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1666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996" y="2289674"/>
            <a:ext cx="6410325" cy="4295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88" y="979034"/>
            <a:ext cx="5105400" cy="3381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" y="116141"/>
            <a:ext cx="1969012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16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development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Telemetry, analytics</a:t>
            </a:r>
          </a:p>
          <a:p>
            <a:r>
              <a:rPr lang="en-US" dirty="0"/>
              <a:t>Cross-platform engine</a:t>
            </a:r>
          </a:p>
          <a:p>
            <a:r>
              <a:rPr lang="en-US" dirty="0"/>
              <a:t>Different screen sizes and resolutions support</a:t>
            </a:r>
          </a:p>
          <a:p>
            <a:r>
              <a:rPr lang="en-US" dirty="0"/>
              <a:t>Asset store</a:t>
            </a:r>
          </a:p>
          <a:p>
            <a:r>
              <a:rPr lang="en-US" dirty="0"/>
              <a:t>Early feedback</a:t>
            </a:r>
          </a:p>
          <a:p>
            <a:r>
              <a:rPr lang="en-US" dirty="0"/>
              <a:t>Frequent releases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807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364" y="320715"/>
            <a:ext cx="4019550" cy="2047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364" y="3163876"/>
            <a:ext cx="4019550" cy="2152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084988" y="2318405"/>
            <a:ext cx="3586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number of moves per game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84901" y="5290914"/>
            <a:ext cx="2586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time per game</a:t>
            </a:r>
          </a:p>
          <a:p>
            <a:r>
              <a:rPr lang="en-US" dirty="0"/>
              <a:t>(10K seconds = 2.8 hours)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26" y="2829249"/>
            <a:ext cx="3505200" cy="3409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223061" y="6239199"/>
            <a:ext cx="151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Wins vs losses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961" y="3470978"/>
            <a:ext cx="3076575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057227" y="6214178"/>
            <a:ext cx="15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Achievements</a:t>
            </a:r>
          </a:p>
        </p:txBody>
      </p:sp>
      <p:pic>
        <p:nvPicPr>
          <p:cNvPr id="1028" name="Picture 4" descr="Image result for un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" y="44016"/>
            <a:ext cx="2194715" cy="14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7977" y="384586"/>
            <a:ext cx="2634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Unity analytics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81" y="1500987"/>
            <a:ext cx="5905500" cy="838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1123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38" y="209550"/>
            <a:ext cx="5495925" cy="64389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120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7050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54" y="4907435"/>
            <a:ext cx="3288763" cy="1601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139" y="3686766"/>
            <a:ext cx="3294338" cy="16180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894" y="655619"/>
            <a:ext cx="429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Бытовой Компьютер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60893" y="198419"/>
            <a:ext cx="429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БК</a:t>
            </a:r>
            <a:r>
              <a:rPr lang="en-US" sz="3600" dirty="0"/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29743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48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930" y="0"/>
            <a:ext cx="4254140" cy="684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29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717" y="0"/>
            <a:ext cx="4568566" cy="684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3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076" y="0"/>
            <a:ext cx="4707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31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goo.gl/FC6YKb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4" y="308344"/>
            <a:ext cx="1503592" cy="219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7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92038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" y="0"/>
            <a:ext cx="1048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74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35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708" y="0"/>
            <a:ext cx="404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3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C++</a:t>
            </a:r>
          </a:p>
          <a:p>
            <a:r>
              <a:rPr lang="en-US" dirty="0"/>
              <a:t>16-bit, 32-bit</a:t>
            </a:r>
          </a:p>
          <a:p>
            <a:r>
              <a:rPr lang="en-US" dirty="0"/>
              <a:t>Windows API</a:t>
            </a:r>
          </a:p>
          <a:p>
            <a:r>
              <a:rPr lang="en-US" dirty="0"/>
              <a:t>Windows graphics device interface (GDI) API</a:t>
            </a:r>
          </a:p>
          <a:p>
            <a:r>
              <a:rPr lang="en-US" dirty="0"/>
              <a:t>Custom AI</a:t>
            </a:r>
            <a:r>
              <a:rPr lang="lv-LV" dirty="0"/>
              <a:t> (</a:t>
            </a:r>
            <a:r>
              <a:rPr lang="lv-LV" dirty="0" err="1"/>
              <a:t>shallow</a:t>
            </a:r>
            <a:r>
              <a:rPr lang="lv-LV" dirty="0"/>
              <a:t> </a:t>
            </a:r>
            <a:r>
              <a:rPr lang="lv-LV" dirty="0" err="1"/>
              <a:t>minimax</a:t>
            </a:r>
            <a:r>
              <a:rPr lang="lv-LV" dirty="0"/>
              <a:t> </a:t>
            </a:r>
            <a:r>
              <a:rPr lang="lv-LV" dirty="0" err="1"/>
              <a:t>search</a:t>
            </a:r>
            <a:r>
              <a:rPr lang="lv-LV" dirty="0"/>
              <a:t>, </a:t>
            </a:r>
            <a:r>
              <a:rPr lang="lv-LV" dirty="0" err="1"/>
              <a:t>pathfinding</a:t>
            </a:r>
            <a:r>
              <a:rPr lang="lv-LV" dirty="0"/>
              <a:t>, </a:t>
            </a:r>
            <a:r>
              <a:rPr lang="lv-LV" dirty="0" err="1"/>
              <a:t>evaluation</a:t>
            </a:r>
            <a:r>
              <a:rPr lang="lv-LV" dirty="0"/>
              <a:t> </a:t>
            </a:r>
            <a:r>
              <a:rPr lang="lv-LV" dirty="0" err="1"/>
              <a:t>function</a:t>
            </a:r>
            <a:r>
              <a:rPr lang="lv-LV" dirty="0"/>
              <a:t>)</a:t>
            </a:r>
            <a:endParaRPr lang="en-US" dirty="0"/>
          </a:p>
          <a:p>
            <a:r>
              <a:rPr lang="en-US" dirty="0"/>
              <a:t>Windows Sockets (</a:t>
            </a:r>
            <a:r>
              <a:rPr lang="en-US" dirty="0" err="1"/>
              <a:t>winsocket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6727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0" y="0"/>
            <a:ext cx="912368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50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983" y="2130193"/>
            <a:ext cx="4968240" cy="19389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lv-LV" sz="2400" dirty="0"/>
              <a:t>«</a:t>
            </a:r>
            <a:r>
              <a:rPr lang="lv-LV" sz="2400" dirty="0" err="1"/>
              <a:t>Ouu</a:t>
            </a:r>
            <a:r>
              <a:rPr lang="lv-LV" sz="2400" dirty="0"/>
              <a:t>, </a:t>
            </a:r>
            <a:r>
              <a:rPr lang="lv-LV" sz="2400" dirty="0" err="1"/>
              <a:t>vot</a:t>
            </a:r>
            <a:r>
              <a:rPr lang="lv-LV" sz="2400" dirty="0"/>
              <a:t> šitā ir </a:t>
            </a:r>
            <a:r>
              <a:rPr lang="lv-LV" sz="2400" dirty="0" err="1"/>
              <a:t>štelle</a:t>
            </a:r>
            <a:r>
              <a:rPr lang="lv-LV" sz="2400" dirty="0"/>
              <a:t>, 10 gadi atpakaļ, kad tiku pie pirmā PC, atvedu mājās, sastellēju un uzgāju šo spēlīti, līdz 3 naktī viņu </a:t>
            </a:r>
            <a:r>
              <a:rPr lang="lv-LV" sz="2400" dirty="0" err="1"/>
              <a:t>rukāju</a:t>
            </a:r>
            <a:r>
              <a:rPr lang="lv-LV" sz="2400" dirty="0"/>
              <a:t>, toreiz likās nekas labāks nav iedomājams</a:t>
            </a:r>
            <a:r>
              <a:rPr lang="en-US" sz="2400" dirty="0"/>
              <a:t>…</a:t>
            </a:r>
            <a:r>
              <a:rPr lang="lv-LV" sz="2400" dirty="0"/>
              <a:t>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0" y="102616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194850">
            <a:off x="5685771" y="256478"/>
            <a:ext cx="4736229" cy="19389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lv-LV" sz="2400" dirty="0"/>
              <a:t>«Karogs ir ideāli piemērots</a:t>
            </a:r>
            <a:r>
              <a:rPr lang="en-US" sz="2400" dirty="0"/>
              <a:t>,</a:t>
            </a:r>
            <a:r>
              <a:rPr lang="lv-LV" sz="2400" dirty="0"/>
              <a:t> lai kļūtu par mobilo aplikāciju un arī mūsu bērni izbaudītu šo Latviešu stratēģisko šedevru. Labprāt šķirtos no pāris € par šo spēlīti»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21320713">
            <a:off x="4523873" y="4240091"/>
            <a:ext cx="2468407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lv-LV" sz="2400" dirty="0"/>
              <a:t>«Atceries, šī spēle rada atkarību»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07126" y="3838353"/>
            <a:ext cx="7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 rot="344595">
            <a:off x="5834763" y="5561784"/>
            <a:ext cx="3555592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lv-LV" sz="2400" dirty="0"/>
              <a:t>«Sen nav spēlēts tildes karogs tīklā. Nostaļģija....»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21320732">
            <a:off x="7604987" y="3550157"/>
            <a:ext cx="4208112" cy="15696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lv-LV" sz="2400" dirty="0"/>
              <a:t>«Diemžēl nelietoju tildes biroju, taču ļoti gribētu uzspēlēt spēli "Karogs". Vai to iespējams iegādāties atsevišķi?»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21155332">
            <a:off x="506644" y="425995"/>
            <a:ext cx="3926568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lv-LV" sz="2400" dirty="0"/>
              <a:t>«</a:t>
            </a:r>
            <a:r>
              <a:rPr lang="en-US" sz="2400" dirty="0" err="1"/>
              <a:t>Tildei</a:t>
            </a:r>
            <a:r>
              <a:rPr lang="en-US" sz="2400" dirty="0"/>
              <a:t> </a:t>
            </a:r>
            <a:r>
              <a:rPr lang="en-US" sz="2400" dirty="0" err="1"/>
              <a:t>ir</a:t>
            </a:r>
            <a:r>
              <a:rPr lang="en-US" sz="2400" dirty="0"/>
              <a:t> 2 </a:t>
            </a:r>
            <a:r>
              <a:rPr lang="en-US" sz="2400" dirty="0" err="1"/>
              <a:t>labas</a:t>
            </a:r>
            <a:r>
              <a:rPr lang="en-US" sz="2400" dirty="0"/>
              <a:t> </a:t>
            </a:r>
            <a:r>
              <a:rPr lang="en-US" sz="2400" dirty="0" err="1"/>
              <a:t>programmas</a:t>
            </a:r>
            <a:r>
              <a:rPr lang="en-US" sz="2400" dirty="0"/>
              <a:t>: </a:t>
            </a:r>
            <a:r>
              <a:rPr lang="en-US" sz="2400" dirty="0" err="1"/>
              <a:t>Karogs</a:t>
            </a:r>
            <a:r>
              <a:rPr lang="en-US" sz="2400" dirty="0"/>
              <a:t> un Lingo. </a:t>
            </a:r>
            <a:r>
              <a:rPr lang="en-US" sz="2400" dirty="0" err="1"/>
              <a:t>Pārējais</a:t>
            </a:r>
            <a:r>
              <a:rPr lang="en-US" sz="2400" dirty="0"/>
              <a:t> </a:t>
            </a:r>
            <a:r>
              <a:rPr lang="en-US" sz="2400" dirty="0" err="1"/>
              <a:t>uz</a:t>
            </a:r>
            <a:r>
              <a:rPr lang="en-US" sz="2400" dirty="0"/>
              <a:t> Recycle Bin</a:t>
            </a:r>
            <a:r>
              <a:rPr lang="lv-LV" sz="2400" dirty="0"/>
              <a:t>»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830792">
            <a:off x="500291" y="5057139"/>
            <a:ext cx="4255622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lv-LV" sz="2400" dirty="0"/>
              <a:t>«Nostaļģijas mākts atcerējos par šo kādreiz tik aizraujošo spēlīti»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4784" y="2502012"/>
            <a:ext cx="3986909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lv-LV" sz="2400" dirty="0"/>
              <a:t>«Viena no visu laiku labākajām latviešu stratēģijas spēlēm»</a:t>
            </a:r>
          </a:p>
        </p:txBody>
      </p:sp>
    </p:spTree>
    <p:extLst>
      <p:ext uri="{BB962C8B-B14F-4D97-AF65-F5344CB8AC3E}">
        <p14:creationId xmlns:p14="http://schemas.microsoft.com/office/powerpoint/2010/main" val="736746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618</TotalTime>
  <Words>842</Words>
  <Application>Microsoft Office PowerPoint</Application>
  <PresentationFormat>Widescreen</PresentationFormat>
  <Paragraphs>138</Paragraphs>
  <Slides>35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Stencil</vt:lpstr>
      <vt:lpstr>Office Theme</vt:lpstr>
      <vt:lpstr>Vecais labais Karogs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</vt:lpstr>
      <vt:lpstr>PowerPoint Presentation</vt:lpstr>
      <vt:lpstr>PowerPoint Presentation</vt:lpstr>
      <vt:lpstr>PowerPoint Presentation</vt:lpstr>
      <vt:lpstr>Technologies</vt:lpstr>
      <vt:lpstr>PowerPoint Presentation</vt:lpstr>
      <vt:lpstr>PowerPoint Presentation</vt:lpstr>
      <vt:lpstr>PowerPoint Presentation</vt:lpstr>
      <vt:lpstr>Games development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goo.gl/FC6YKb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Karogs</dc:title>
  <dc:creator>Raimonds Rudmanis</dc:creator>
  <cp:lastModifiedBy>Raimonds Rudmanis</cp:lastModifiedBy>
  <cp:revision>155</cp:revision>
  <dcterms:created xsi:type="dcterms:W3CDTF">2017-04-29T18:39:50Z</dcterms:created>
  <dcterms:modified xsi:type="dcterms:W3CDTF">2017-05-11T07:18:36Z</dcterms:modified>
</cp:coreProperties>
</file>